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>
        <p:scale>
          <a:sx n="108" d="100"/>
          <a:sy n="108" d="100"/>
        </p:scale>
        <p:origin x="54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43317-BBEA-4947-80EA-E8796F6F8A51}" type="datetimeFigureOut">
              <a:rPr lang="pl-PL" smtClean="0"/>
              <a:t>19.12.2024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3410F-F603-47CA-BC3E-07F7F1C8D0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7725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13E0B3-7257-40D4-8C02-C36DD6C27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49B47CD-3633-47C1-B9FF-41BDBE586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FD7062D-CAD2-4A7D-A9D6-6352C62DE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7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13E0B3-7257-40D4-8C02-C36DD6C27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49B47CD-3633-47C1-B9FF-41BDBE586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FD7062D-CAD2-4A7D-A9D6-6352C62DE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0F5A298-D7A8-4346-A5E8-FEC3AE4CFD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1A929A2-4083-4012-BA00-5F210B7CC4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9D1EA4F-1CE0-4EFF-B7DD-A0AE0A67C6C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78DE7C4-B7AD-4C34-81BB-614FC8E7F1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91AE227-0F48-46DB-8BF9-94CFA7F62D5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77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13E0B3-7257-40D4-8C02-C36DD6C27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49B47CD-3633-47C1-B9FF-41BDBE586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FD7062D-CAD2-4A7D-A9D6-6352C62DE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0F5A298-D7A8-4346-A5E8-FEC3AE4CFD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13E0B3-7257-40D4-8C02-C36DD6C27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49B47CD-3633-47C1-B9FF-41BDBE586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FD7062D-CAD2-4A7D-A9D6-6352C62DE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0F5A298-D7A8-4346-A5E8-FEC3AE4CFD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1A929A2-4083-4012-BA00-5F210B7CC4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8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13E0B3-7257-40D4-8C02-C36DD6C27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49B47CD-3633-47C1-B9FF-41BDBE586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FD7062D-CAD2-4A7D-A9D6-6352C62DE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0F5A298-D7A8-4346-A5E8-FEC3AE4CFD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1A929A2-4083-4012-BA00-5F210B7CC4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9D1EA4F-1CE0-4EFF-B7DD-A0AE0A67C6C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29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73019C-F440-448C-A5C1-74FDAAF7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3538-33A8-4973-8E73-FE65014EFD76}" type="datetimeFigureOut">
              <a:rPr lang="pl-PL" smtClean="0"/>
              <a:t>19.12.2024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45B4D-6FEA-4891-9967-67B9BB14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7EBB1B-48D5-4B89-AAAD-8FD0EDF92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17F6-2BA6-4BE2-B062-AFAE5A39629F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B184027-6435-4785-83D0-CCBF663E9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B8D927E-C492-4146-ADFE-B57B32B3C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926DD7-936B-4E15-8F94-0F1F6CAED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97822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73019C-F440-448C-A5C1-74FDAAF7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3538-33A8-4973-8E73-FE65014EFD76}" type="datetimeFigureOut">
              <a:rPr lang="pl-PL" smtClean="0"/>
              <a:t>19.12.2024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45B4D-6FEA-4891-9967-67B9BB14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7EBB1B-48D5-4B89-AAAD-8FD0EDF92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17F6-2BA6-4BE2-B062-AFAE5A39629F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D2E0C2C-A8BD-4D09-8635-F491766C7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B8D927E-C492-4146-ADFE-B57B32B3C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926DD7-936B-4E15-8F94-0F1F6CAED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27925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73019C-F440-448C-A5C1-74FDAAF7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3538-33A8-4973-8E73-FE65014EFD76}" type="datetimeFigureOut">
              <a:rPr lang="pl-PL" smtClean="0"/>
              <a:t>19.12.2024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45B4D-6FEA-4891-9967-67B9BB14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7EBB1B-48D5-4B89-AAAD-8FD0EDF92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17F6-2BA6-4BE2-B062-AFAE5A39629F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B4C3A15-74AD-4432-9721-D2E83BB386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B8D927E-C492-4146-ADFE-B57B32B3C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926DD7-936B-4E15-8F94-0F1F6CAED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193325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73019C-F440-448C-A5C1-74FDAAF7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3538-33A8-4973-8E73-FE65014EFD76}" type="datetimeFigureOut">
              <a:rPr lang="pl-PL" smtClean="0"/>
              <a:t>19.12.2024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45B4D-6FEA-4891-9967-67B9BB14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7EBB1B-48D5-4B89-AAAD-8FD0EDF92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17F6-2BA6-4BE2-B062-AFAE5A39629F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0D9969-130F-40E4-9EEF-0521F8D5D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B8D927E-C492-4146-ADFE-B57B32B3C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926DD7-936B-4E15-8F94-0F1F6CAED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972336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73019C-F440-448C-A5C1-74FDAAF7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3538-33A8-4973-8E73-FE65014EFD76}" type="datetimeFigureOut">
              <a:rPr lang="pl-PL" smtClean="0"/>
              <a:t>19.12.2024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45B4D-6FEA-4891-9967-67B9BB14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7EBB1B-48D5-4B89-AAAD-8FD0EDF92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17F6-2BA6-4BE2-B062-AFAE5A39629F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1677864-1624-4542-B551-33AAF5EF6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B8D927E-C492-4146-ADFE-B57B32B3C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926DD7-936B-4E15-8F94-0F1F6CAED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01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712254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6FAE1481-561A-4A0F-BC8A-6BD6E85651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6E97056-FADF-47C9-B7D3-AF630CC39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142" y="274566"/>
            <a:ext cx="8572209" cy="15001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938459-6837-4225-83BD-BE5865CD0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0907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52884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25C84FF-81AF-4A5B-8DE9-FA107AA6B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08192D1B-057D-4BBF-83BA-E03D197F07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97960E84-FFAA-4F4A-B185-5936D8F9B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5287876A-499D-4322-AD1D-777D8E63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294191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A4EA2A9C-1751-4C88-B175-8EDAFF1246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3E576417-D0CD-478C-BA87-AF760E7B8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6F88A317-3AA6-44F4-A983-8A981D229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39964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517846E-0688-4EA3-9544-9593764C38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D56948A9-C004-4D49-9269-60E7335E7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DA4058DC-DC9D-44F9-906A-4D79212A4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85871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A168E76-2BD0-42A4-BF65-C1D51072F3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85A2A503-AD50-446F-A2A8-DF71190B7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90A1FC68-8D54-4DE8-9331-ECB22828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45348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25C84FF-81AF-4A5B-8DE9-FA107AA6B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48A02302-A8C2-4FFC-9EAB-951EDD217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F10BCA04-59E4-4A41-9C69-AFD5F52F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449753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25C84FF-81AF-4A5B-8DE9-FA107AA6B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08192D1B-057D-4BBF-83BA-E03D197F07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97960E84-FFAA-4F4A-B185-5936D8F9B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5287876A-499D-4322-AD1D-777D8E63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583638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A4EA2A9C-1751-4C88-B175-8EDAFF1246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3E576417-D0CD-478C-BA87-AF760E7B8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6F88A317-3AA6-44F4-A983-8A981D229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26DF7F8-1951-4273-A514-DE31A98508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7" y="5200796"/>
            <a:ext cx="1846801" cy="184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20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517846E-0688-4EA3-9544-9593764C38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D56948A9-C004-4D49-9269-60E7335E7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DA4058DC-DC9D-44F9-906A-4D79212A4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0264CBC-DC38-49A1-84E8-E71B09B1BA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7" y="5200796"/>
            <a:ext cx="1846801" cy="184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79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A168E76-2BD0-42A4-BF65-C1D51072F3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85A2A503-AD50-446F-A2A8-DF71190B7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90A1FC68-8D54-4DE8-9331-ECB22828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6793E28-4CDE-4217-9A48-06A069AC0E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7" y="5200796"/>
            <a:ext cx="1846801" cy="184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28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25C84FF-81AF-4A5B-8DE9-FA107AA6B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48A02302-A8C2-4FFC-9EAB-951EDD217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82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F10BCA04-59E4-4A41-9C69-AFD5F52F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19"/>
            <a:ext cx="10515600" cy="13255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8670647-4394-4301-B0ED-D7A3D0290F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7" y="5200796"/>
            <a:ext cx="1846801" cy="184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2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4C1AD65-54A2-4917-B6FD-747AD5F64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B58D8CA-36FC-4044-AB76-ABE4AA554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3DB922-5508-432F-BA5C-616BE8DA53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23538-33A8-4973-8E73-FE65014EFD76}" type="datetimeFigureOut">
              <a:rPr lang="pl-PL" smtClean="0"/>
              <a:t>19.12.2024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2E45C5A-7E11-4A6B-B9A3-C60503724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3397E08-A0C6-4C1A-A018-8DC33AE62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17F6-2BA6-4BE2-B062-AFAE5A3962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607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4" r:id="rId2"/>
    <p:sldLayoutId id="2147483661" r:id="rId3"/>
    <p:sldLayoutId id="2147483662" r:id="rId4"/>
    <p:sldLayoutId id="2147483663" r:id="rId5"/>
    <p:sldLayoutId id="2147483650" r:id="rId6"/>
    <p:sldLayoutId id="2147483665" r:id="rId7"/>
    <p:sldLayoutId id="2147483666" r:id="rId8"/>
    <p:sldLayoutId id="2147483667" r:id="rId9"/>
    <p:sldLayoutId id="2147483668" r:id="rId10"/>
    <p:sldLayoutId id="2147483651" r:id="rId11"/>
    <p:sldLayoutId id="2147483673" r:id="rId12"/>
    <p:sldLayoutId id="2147483669" r:id="rId13"/>
    <p:sldLayoutId id="2147483671" r:id="rId14"/>
    <p:sldLayoutId id="2147483670" r:id="rId15"/>
    <p:sldLayoutId id="2147483672" r:id="rId16"/>
    <p:sldLayoutId id="2147483675" r:id="rId17"/>
    <p:sldLayoutId id="2147483676" r:id="rId18"/>
    <p:sldLayoutId id="2147483677" r:id="rId19"/>
    <p:sldLayoutId id="2147483678" r:id="rId20"/>
    <p:sldLayoutId id="214748367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C25E4337-0F69-447E-A950-C94A72C41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605B68C-F939-4A9E-A0F1-1FCD41163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893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DC25E4-E4D5-4BA1-8286-036734C2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F6299A-B40C-44E8-961B-74C7DF016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143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BFF3A4-9D9C-4348-83AE-48B47051A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60F777-3EC3-4B5E-BA64-2DD988778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236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563943-7A54-46B6-AB23-3D947AD21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FCE744-713A-45EE-A96D-F4359AD7F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086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id="{D859084F-B568-4EF1-9B6C-C95FD30CC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D3E1F76C-F093-432F-8E94-314DFED02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614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0</Words>
  <Application>Microsoft Office PowerPoint</Application>
  <PresentationFormat>Panoramiczny</PresentationFormat>
  <Paragraphs>0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Agnieszka Maria Szafarska</dc:creator>
  <cp:lastModifiedBy>Iga Maria Otto</cp:lastModifiedBy>
  <cp:revision>11</cp:revision>
  <dcterms:created xsi:type="dcterms:W3CDTF">2024-03-12T12:55:04Z</dcterms:created>
  <dcterms:modified xsi:type="dcterms:W3CDTF">2024-12-19T12:32:09Z</dcterms:modified>
</cp:coreProperties>
</file>